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845F8-6F98-4FD5-B2B8-83B5BC05BCDA}" v="2" dt="2023-03-20T15:28:03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2400" y="7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0AF845F8-6F98-4FD5-B2B8-83B5BC05BCDA}"/>
    <pc:docChg chg="custSel modSld">
      <pc:chgData name="Caroline Powers" userId="ecc59613-c139-48b2-a2bc-40ab4e68d72d" providerId="ADAL" clId="{0AF845F8-6F98-4FD5-B2B8-83B5BC05BCDA}" dt="2023-03-20T15:56:28.121" v="46" actId="20577"/>
      <pc:docMkLst>
        <pc:docMk/>
      </pc:docMkLst>
      <pc:sldChg chg="modSp mod">
        <pc:chgData name="Caroline Powers" userId="ecc59613-c139-48b2-a2bc-40ab4e68d72d" providerId="ADAL" clId="{0AF845F8-6F98-4FD5-B2B8-83B5BC05BCDA}" dt="2023-03-20T15:56:28.121" v="46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0AF845F8-6F98-4FD5-B2B8-83B5BC05BCDA}" dt="2023-03-20T15:56:28.121" v="46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.uk/winn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  <a:t>2023 Winner Social Media Toolkit</a:t>
            </a:r>
            <a:endParaRPr lang="en-US" sz="3600" dirty="0">
              <a:latin typeface="CoStar Brown" panose="00010500010101010101" pitchFamily="50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511065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winning a CoStar Impact Award. Your accomplishment deserves recognition!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success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also consider sharing your celebration photos using the official hashtag #CoStarImpactAwards.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2200248"/>
            <a:ext cx="6513371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1: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I’m excited to announce (INSERT PROJECT/TRANSACTION NAME) has been </a:t>
            </a:r>
            <a:r>
              <a:rPr lang="en-US" sz="1400" dirty="0" err="1">
                <a:latin typeface="CoStar Brown" panose="02010804010101010102"/>
              </a:rPr>
              <a:t>recognised</a:t>
            </a:r>
            <a:r>
              <a:rPr lang="en-US" sz="1400" dirty="0">
                <a:latin typeface="CoStar Brown" panose="02010804010101010102"/>
              </a:rPr>
              <a:t> as a 2023 #CoStarImpactAwards winner in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/>
              </a:rPr>
              <a:t>https://www.costarimpactawards.co.uk/winners/</a:t>
            </a:r>
            <a:br>
              <a:rPr lang="en-US" sz="1400" u="sng" dirty="0">
                <a:latin typeface="CoStar Brown" panose="02010804010101010102"/>
              </a:rPr>
            </a:b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2: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Proud to announce (INSERT PROJECT/TRANSACTION NAME) is a 2023 #CoStarImpactAwards winner in the (INSERT CATEGORY) for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/>
              </a:rPr>
              <a:t>https://www.costarimpactawards.co.uk/winners/</a:t>
            </a: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7A57A-981E-D747-88ED-230D11446049}"/>
              </a:ext>
            </a:extLst>
          </p:cNvPr>
          <p:cNvSpPr/>
          <p:nvPr/>
        </p:nvSpPr>
        <p:spPr>
          <a:xfrm>
            <a:off x="466164" y="1495325"/>
            <a:ext cx="8220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Star Brown" panose="02010804010101010102"/>
              </a:rPr>
              <a:t>Suggested text for winners to use on social media channels.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5" ma:contentTypeDescription="Create a new document." ma:contentTypeScope="" ma:versionID="78d909d329a96caa90b2f57b08e9ebf7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3c31d93af4f86833c6c2beb177842018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D07DD4EB-5CE1-4A1C-9E84-832181A40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179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CoStar Brown</vt:lpstr>
      <vt:lpstr>Office Theme</vt:lpstr>
      <vt:lpstr>CoStar Impact Awards  2023 Winner Social Media Toolkit</vt:lpstr>
      <vt:lpstr>PowerPoint Presentation</vt:lpstr>
      <vt:lpstr>Winners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3</cp:revision>
  <dcterms:created xsi:type="dcterms:W3CDTF">2022-03-29T14:33:20Z</dcterms:created>
  <dcterms:modified xsi:type="dcterms:W3CDTF">2023-03-20T15:56:31Z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