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6A156-9FE4-FA37-C681-1DE1B0794931}" v="1" dt="2024-03-15T13:42:21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4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0AF845F8-6F98-4FD5-B2B8-83B5BC05BCDA}"/>
    <pc:docChg chg="modSld">
      <pc:chgData name="Caroline Powers" userId="ecc59613-c139-48b2-a2bc-40ab4e68d72d" providerId="ADAL" clId="{0AF845F8-6F98-4FD5-B2B8-83B5BC05BCDA}" dt="2023-03-20T15:28:22.137" v="1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28:22.137" v="1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28:22.137" v="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  <pc:docChgLst>
    <pc:chgData name="Sapporah Hamilton" userId="S::shamilton@costar.com::e6b6a4f6-1834-452e-b65d-c6dc8ece73a2" providerId="AD" clId="Web-{55E6A156-9FE4-FA37-C681-1DE1B0794931}"/>
    <pc:docChg chg="modSld">
      <pc:chgData name="Sapporah Hamilton" userId="S::shamilton@costar.com::e6b6a4f6-1834-452e-b65d-c6dc8ece73a2" providerId="AD" clId="Web-{55E6A156-9FE4-FA37-C681-1DE1B0794931}" dt="2024-03-15T13:42:21.144" v="0"/>
      <pc:docMkLst>
        <pc:docMk/>
      </pc:docMkLst>
      <pc:sldChg chg="modSp">
        <pc:chgData name="Sapporah Hamilton" userId="S::shamilton@costar.com::e6b6a4f6-1834-452e-b65d-c6dc8ece73a2" providerId="AD" clId="Web-{55E6A156-9FE4-FA37-C681-1DE1B0794931}" dt="2024-03-15T13:42:21.144" v="0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55E6A156-9FE4-FA37-C681-1DE1B0794931}" dt="2024-03-15T13:42:21.144" v="0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  <pc:docChgLst>
    <pc:chgData name="Caroline Powers" userId="ecc59613-c139-48b2-a2bc-40ab4e68d72d" providerId="ADAL" clId="{9516C634-C62C-41CD-96E0-BA04191BAC0E}"/>
    <pc:docChg chg="undo custSel modSld">
      <pc:chgData name="Caroline Powers" userId="ecc59613-c139-48b2-a2bc-40ab4e68d72d" providerId="ADAL" clId="{9516C634-C62C-41CD-96E0-BA04191BAC0E}" dt="2023-03-20T15:54:12.361" v="289" actId="1076"/>
      <pc:docMkLst>
        <pc:docMk/>
      </pc:docMkLst>
      <pc:sldChg chg="modSp mod">
        <pc:chgData name="Caroline Powers" userId="ecc59613-c139-48b2-a2bc-40ab4e68d72d" providerId="ADAL" clId="{9516C634-C62C-41CD-96E0-BA04191BAC0E}" dt="2023-03-20T15:49:54.659" v="4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9516C634-C62C-41CD-96E0-BA04191BAC0E}" dt="2023-03-20T15:49:54.659" v="4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9516C634-C62C-41CD-96E0-BA04191BAC0E}" dt="2023-03-20T15:54:12.361" v="289" actId="1076"/>
        <pc:sldMkLst>
          <pc:docMk/>
          <pc:sldMk cId="1375166679" sldId="257"/>
        </pc:sldMkLst>
        <pc:spChg chg="mod">
          <ac:chgData name="Caroline Powers" userId="ecc59613-c139-48b2-a2bc-40ab4e68d72d" providerId="ADAL" clId="{9516C634-C62C-41CD-96E0-BA04191BAC0E}" dt="2023-03-20T15:54:12.361" v="289" actId="1076"/>
          <ac:spMkLst>
            <pc:docMk/>
            <pc:sldMk cId="1375166679" sldId="257"/>
            <ac:spMk id="5" creationId="{ACF2765F-61BC-B84D-9174-6AFC57F08276}"/>
          </ac:spMkLst>
        </pc:spChg>
      </pc:sldChg>
      <pc:sldChg chg="addSp delSp modSp mod">
        <pc:chgData name="Caroline Powers" userId="ecc59613-c139-48b2-a2bc-40ab4e68d72d" providerId="ADAL" clId="{9516C634-C62C-41CD-96E0-BA04191BAC0E}" dt="2023-03-20T15:54:10.500" v="288" actId="1076"/>
        <pc:sldMkLst>
          <pc:docMk/>
          <pc:sldMk cId="3053794666" sldId="258"/>
        </pc:sldMkLst>
        <pc:spChg chg="mod">
          <ac:chgData name="Caroline Powers" userId="ecc59613-c139-48b2-a2bc-40ab4e68d72d" providerId="ADAL" clId="{9516C634-C62C-41CD-96E0-BA04191BAC0E}" dt="2023-03-20T15:53:03.244" v="249" actId="20577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roline Powers" userId="ecc59613-c139-48b2-a2bc-40ab4e68d72d" providerId="ADAL" clId="{9516C634-C62C-41CD-96E0-BA04191BAC0E}" dt="2023-03-20T15:54:10.500" v="288" actId="1076"/>
          <ac:spMkLst>
            <pc:docMk/>
            <pc:sldMk cId="3053794666" sldId="258"/>
            <ac:spMk id="6" creationId="{BE0AD47A-1578-DA45-8167-E961849930E8}"/>
          </ac:spMkLst>
        </pc:spChg>
        <pc:spChg chg="del mod">
          <ac:chgData name="Caroline Powers" userId="ecc59613-c139-48b2-a2bc-40ab4e68d72d" providerId="ADAL" clId="{9516C634-C62C-41CD-96E0-BA04191BAC0E}" dt="2023-03-20T15:52:58.087" v="242" actId="478"/>
          <ac:spMkLst>
            <pc:docMk/>
            <pc:sldMk cId="3053794666" sldId="258"/>
            <ac:spMk id="10" creationId="{0FB7A57A-981E-D747-88ED-230D11446049}"/>
          </ac:spMkLst>
        </pc:spChg>
        <pc:picChg chg="add del mod">
          <ac:chgData name="Caroline Powers" userId="ecc59613-c139-48b2-a2bc-40ab4e68d72d" providerId="ADAL" clId="{9516C634-C62C-41CD-96E0-BA04191BAC0E}" dt="2023-03-20T15:54:07.286" v="286" actId="1076"/>
          <ac:picMkLst>
            <pc:docMk/>
            <pc:sldMk cId="3053794666" sldId="258"/>
            <ac:picMk id="7" creationId="{74976979-A36C-B34F-AAB8-27614EE2C7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2024 Judge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Star Brown" pitchFamily="2" charset="77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I’m excited to have participated as a #CoStarImpactAwards judge in the (INSERT MARKET) market. Congratulations to the award winners!</a:t>
            </a:r>
            <a:br>
              <a:rPr lang="en-US" sz="1800" dirty="0">
                <a:latin typeface="CoStar Brown" panose="02010804010101010102"/>
              </a:rPr>
            </a:br>
            <a:endParaRPr lang="en-US" sz="18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Learn more about this awards program:</a:t>
            </a:r>
            <a:br>
              <a:rPr lang="en-US" sz="1800" dirty="0">
                <a:latin typeface="CoStar Brown" panose="02010804010101010102"/>
              </a:rPr>
            </a:br>
            <a:r>
              <a:rPr lang="en-US" sz="1800" u="sng" dirty="0">
                <a:latin typeface="CoStar Brown" panose="02010804010101010102"/>
                <a:hlinkClick r:id="rId3"/>
              </a:rPr>
              <a:t>https://www.costarimpactawards.co.uk/</a:t>
            </a:r>
            <a:br>
              <a:rPr lang="en-US" sz="1800" u="sng" dirty="0">
                <a:latin typeface="CoStar Brown" panose="02010804010101010102"/>
              </a:rPr>
            </a:br>
            <a:endParaRPr lang="en-US" sz="1800" u="sng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457A51-D719-4A6E-AFED-FEBA7235A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CoStar Impact Awards  2024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6</cp:revision>
  <dcterms:created xsi:type="dcterms:W3CDTF">2022-03-29T14:33:20Z</dcterms:created>
  <dcterms:modified xsi:type="dcterms:W3CDTF">2024-03-15T13:42:21Z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