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D0A50-5722-C62A-299C-F20831AECE03}" v="2" dt="2025-03-19T21:33:19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4"/>
    <p:restoredTop sz="96327"/>
  </p:normalViewPr>
  <p:slideViewPr>
    <p:cSldViewPr snapToGrid="0" snapToObjects="1">
      <p:cViewPr varScale="1">
        <p:scale>
          <a:sx n="110" d="100"/>
          <a:sy n="110" d="100"/>
        </p:scale>
        <p:origin x="792" y="108"/>
      </p:cViewPr>
      <p:guideLst>
        <p:guide orient="horz" pos="2160"/>
        <p:guide pos="3840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0AF845F8-6F98-4FD5-B2B8-83B5BC05BCDA}"/>
    <pc:docChg chg="modSld">
      <pc:chgData name="Caroline Powers" userId="ecc59613-c139-48b2-a2bc-40ab4e68d72d" providerId="ADAL" clId="{0AF845F8-6F98-4FD5-B2B8-83B5BC05BCDA}" dt="2023-03-20T15:28:22.137" v="1" actId="20577"/>
      <pc:docMkLst>
        <pc:docMk/>
      </pc:docMkLst>
      <pc:sldChg chg="modSp mod">
        <pc:chgData name="Caroline Powers" userId="ecc59613-c139-48b2-a2bc-40ab4e68d72d" providerId="ADAL" clId="{0AF845F8-6F98-4FD5-B2B8-83B5BC05BCDA}" dt="2023-03-20T15:28:22.137" v="1" actId="20577"/>
        <pc:sldMkLst>
          <pc:docMk/>
          <pc:sldMk cId="3053794666" sldId="258"/>
        </pc:sldMkLst>
        <pc:spChg chg="mod">
          <ac:chgData name="Caroline Powers" userId="ecc59613-c139-48b2-a2bc-40ab4e68d72d" providerId="ADAL" clId="{0AF845F8-6F98-4FD5-B2B8-83B5BC05BCDA}" dt="2023-03-20T15:28:22.137" v="1" actId="20577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  <pc:docChgLst>
    <pc:chgData name="Sapporah Hamilton" userId="S::shamilton@costar.com::e6b6a4f6-1834-452e-b65d-c6dc8ece73a2" providerId="AD" clId="Web-{55E6A156-9FE4-FA37-C681-1DE1B0794931}"/>
    <pc:docChg chg="modSld">
      <pc:chgData name="Sapporah Hamilton" userId="S::shamilton@costar.com::e6b6a4f6-1834-452e-b65d-c6dc8ece73a2" providerId="AD" clId="Web-{55E6A156-9FE4-FA37-C681-1DE1B0794931}" dt="2024-03-15T13:42:21.144" v="0"/>
      <pc:docMkLst>
        <pc:docMk/>
      </pc:docMkLst>
      <pc:sldChg chg="modSp">
        <pc:chgData name="Sapporah Hamilton" userId="S::shamilton@costar.com::e6b6a4f6-1834-452e-b65d-c6dc8ece73a2" providerId="AD" clId="Web-{55E6A156-9FE4-FA37-C681-1DE1B0794931}" dt="2024-03-15T13:42:21.144" v="0"/>
        <pc:sldMkLst>
          <pc:docMk/>
          <pc:sldMk cId="3860571724" sldId="256"/>
        </pc:sldMkLst>
        <pc:spChg chg="mod">
          <ac:chgData name="Sapporah Hamilton" userId="S::shamilton@costar.com::e6b6a4f6-1834-452e-b65d-c6dc8ece73a2" providerId="AD" clId="Web-{55E6A156-9FE4-FA37-C681-1DE1B0794931}" dt="2024-03-15T13:42:21.144" v="0"/>
          <ac:spMkLst>
            <pc:docMk/>
            <pc:sldMk cId="3860571724" sldId="256"/>
            <ac:spMk id="2" creationId="{4FB71D76-2CCA-C445-A03E-E6B9B078AEBA}"/>
          </ac:spMkLst>
        </pc:spChg>
      </pc:sldChg>
    </pc:docChg>
  </pc:docChgLst>
  <pc:docChgLst>
    <pc:chgData name="Caroline Powers" userId="ecc59613-c139-48b2-a2bc-40ab4e68d72d" providerId="ADAL" clId="{9516C634-C62C-41CD-96E0-BA04191BAC0E}"/>
    <pc:docChg chg="undo custSel modSld">
      <pc:chgData name="Caroline Powers" userId="ecc59613-c139-48b2-a2bc-40ab4e68d72d" providerId="ADAL" clId="{9516C634-C62C-41CD-96E0-BA04191BAC0E}" dt="2023-03-20T15:54:12.361" v="289" actId="1076"/>
      <pc:docMkLst>
        <pc:docMk/>
      </pc:docMkLst>
      <pc:sldChg chg="modSp mod">
        <pc:chgData name="Caroline Powers" userId="ecc59613-c139-48b2-a2bc-40ab4e68d72d" providerId="ADAL" clId="{9516C634-C62C-41CD-96E0-BA04191BAC0E}" dt="2023-03-20T15:49:54.659" v="4" actId="20577"/>
        <pc:sldMkLst>
          <pc:docMk/>
          <pc:sldMk cId="3860571724" sldId="256"/>
        </pc:sldMkLst>
        <pc:spChg chg="mod">
          <ac:chgData name="Caroline Powers" userId="ecc59613-c139-48b2-a2bc-40ab4e68d72d" providerId="ADAL" clId="{9516C634-C62C-41CD-96E0-BA04191BAC0E}" dt="2023-03-20T15:49:54.659" v="4" actId="20577"/>
          <ac:spMkLst>
            <pc:docMk/>
            <pc:sldMk cId="3860571724" sldId="256"/>
            <ac:spMk id="2" creationId="{4FB71D76-2CCA-C445-A03E-E6B9B078AEBA}"/>
          </ac:spMkLst>
        </pc:spChg>
      </pc:sldChg>
      <pc:sldChg chg="modSp mod">
        <pc:chgData name="Caroline Powers" userId="ecc59613-c139-48b2-a2bc-40ab4e68d72d" providerId="ADAL" clId="{9516C634-C62C-41CD-96E0-BA04191BAC0E}" dt="2023-03-20T15:54:12.361" v="289" actId="1076"/>
        <pc:sldMkLst>
          <pc:docMk/>
          <pc:sldMk cId="1375166679" sldId="257"/>
        </pc:sldMkLst>
        <pc:spChg chg="mod">
          <ac:chgData name="Caroline Powers" userId="ecc59613-c139-48b2-a2bc-40ab4e68d72d" providerId="ADAL" clId="{9516C634-C62C-41CD-96E0-BA04191BAC0E}" dt="2023-03-20T15:54:12.361" v="289" actId="1076"/>
          <ac:spMkLst>
            <pc:docMk/>
            <pc:sldMk cId="1375166679" sldId="257"/>
            <ac:spMk id="5" creationId="{ACF2765F-61BC-B84D-9174-6AFC57F08276}"/>
          </ac:spMkLst>
        </pc:spChg>
      </pc:sldChg>
      <pc:sldChg chg="addSp delSp modSp mod">
        <pc:chgData name="Caroline Powers" userId="ecc59613-c139-48b2-a2bc-40ab4e68d72d" providerId="ADAL" clId="{9516C634-C62C-41CD-96E0-BA04191BAC0E}" dt="2023-03-20T15:54:10.500" v="288" actId="1076"/>
        <pc:sldMkLst>
          <pc:docMk/>
          <pc:sldMk cId="3053794666" sldId="258"/>
        </pc:sldMkLst>
        <pc:spChg chg="mod">
          <ac:chgData name="Caroline Powers" userId="ecc59613-c139-48b2-a2bc-40ab4e68d72d" providerId="ADAL" clId="{9516C634-C62C-41CD-96E0-BA04191BAC0E}" dt="2023-03-20T15:53:03.244" v="249" actId="20577"/>
          <ac:spMkLst>
            <pc:docMk/>
            <pc:sldMk cId="3053794666" sldId="258"/>
            <ac:spMk id="2" creationId="{4FB71D76-2CCA-C445-A03E-E6B9B078AEBA}"/>
          </ac:spMkLst>
        </pc:spChg>
        <pc:spChg chg="mod">
          <ac:chgData name="Caroline Powers" userId="ecc59613-c139-48b2-a2bc-40ab4e68d72d" providerId="ADAL" clId="{9516C634-C62C-41CD-96E0-BA04191BAC0E}" dt="2023-03-20T15:54:10.500" v="288" actId="1076"/>
          <ac:spMkLst>
            <pc:docMk/>
            <pc:sldMk cId="3053794666" sldId="258"/>
            <ac:spMk id="6" creationId="{BE0AD47A-1578-DA45-8167-E961849930E8}"/>
          </ac:spMkLst>
        </pc:spChg>
        <pc:spChg chg="del mod">
          <ac:chgData name="Caroline Powers" userId="ecc59613-c139-48b2-a2bc-40ab4e68d72d" providerId="ADAL" clId="{9516C634-C62C-41CD-96E0-BA04191BAC0E}" dt="2023-03-20T15:52:58.087" v="242" actId="478"/>
          <ac:spMkLst>
            <pc:docMk/>
            <pc:sldMk cId="3053794666" sldId="258"/>
            <ac:spMk id="10" creationId="{0FB7A57A-981E-D747-88ED-230D11446049}"/>
          </ac:spMkLst>
        </pc:spChg>
        <pc:picChg chg="add del mod">
          <ac:chgData name="Caroline Powers" userId="ecc59613-c139-48b2-a2bc-40ab4e68d72d" providerId="ADAL" clId="{9516C634-C62C-41CD-96E0-BA04191BAC0E}" dt="2023-03-20T15:54:07.286" v="286" actId="1076"/>
          <ac:picMkLst>
            <pc:docMk/>
            <pc:sldMk cId="3053794666" sldId="258"/>
            <ac:picMk id="7" creationId="{74976979-A36C-B34F-AAB8-27614EE2C7B3}"/>
          </ac:picMkLst>
        </pc:picChg>
      </pc:sldChg>
    </pc:docChg>
  </pc:docChgLst>
  <pc:docChgLst>
    <pc:chgData name="Sapporah Hamilton" userId="S::shamilton@costar.com::e6b6a4f6-1834-452e-b65d-c6dc8ece73a2" providerId="AD" clId="Web-{85CD0A50-5722-C62A-299C-F20831AECE03}"/>
    <pc:docChg chg="modSld">
      <pc:chgData name="Sapporah Hamilton" userId="S::shamilton@costar.com::e6b6a4f6-1834-452e-b65d-c6dc8ece73a2" providerId="AD" clId="Web-{85CD0A50-5722-C62A-299C-F20831AECE03}" dt="2025-03-19T21:33:18.090" v="0" actId="20577"/>
      <pc:docMkLst>
        <pc:docMk/>
      </pc:docMkLst>
      <pc:sldChg chg="modSp">
        <pc:chgData name="Sapporah Hamilton" userId="S::shamilton@costar.com::e6b6a4f6-1834-452e-b65d-c6dc8ece73a2" providerId="AD" clId="Web-{85CD0A50-5722-C62A-299C-F20831AECE03}" dt="2025-03-19T21:33:18.090" v="0" actId="20577"/>
        <pc:sldMkLst>
          <pc:docMk/>
          <pc:sldMk cId="3860571724" sldId="256"/>
        </pc:sldMkLst>
        <pc:spChg chg="mod">
          <ac:chgData name="Sapporah Hamilton" userId="S::shamilton@costar.com::e6b6a4f6-1834-452e-b65d-c6dc8ece73a2" providerId="AD" clId="Web-{85CD0A50-5722-C62A-299C-F20831AECE03}" dt="2025-03-19T21:33:18.090" v="0" actId="20577"/>
          <ac:spMkLst>
            <pc:docMk/>
            <pc:sldMk cId="3860571724" sldId="256"/>
            <ac:spMk id="2" creationId="{4FB71D76-2CCA-C445-A03E-E6B9B078AEB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impactawards.co.uk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201658"/>
            <a:ext cx="10153650" cy="130691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latin typeface="CoStar Brown"/>
                <a:cs typeface="Arial"/>
              </a:rPr>
              <a:t>CoStar Impact Awards</a:t>
            </a:r>
            <a:br>
              <a:rPr lang="en-US" sz="24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b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r>
              <a:rPr lang="en-US" sz="2800" dirty="0">
                <a:latin typeface="CoStar Brown"/>
                <a:cs typeface="Arial"/>
              </a:rPr>
              <a:t>2025 Judge Social Media Toolkit</a:t>
            </a:r>
            <a:endParaRPr lang="en-US" sz="3600" dirty="0">
              <a:latin typeface="CoStar Brown"/>
              <a:cs typeface="Arial"/>
            </a:endParaRPr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485900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Thank you for participating as a CoStar Impact Awards judge!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This social media toolkit provides suggested copy to help you celebrate your participation on your personal or company social media channels.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Please consider including the official hashtag in your posts: #CoStarImpactAwards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CoStar Brown" panose="00010500010101010101" pitchFamily="50" charset="0"/>
              </a:rPr>
              <a:t>How to use this toolkit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latin typeface="CoStar Brown" panose="00010500010101010101" pitchFamily="50" charset="0"/>
              </a:rPr>
              <a:t>Judges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1485900"/>
            <a:ext cx="7075460" cy="487275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rgbClr val="0070C0"/>
                </a:solidFill>
                <a:latin typeface="CoStar Brown" pitchFamily="2" charset="77"/>
              </a:rPr>
              <a:t>Suggested text for judges to use on social media channels: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 panose="02010804010101010102"/>
              </a:rPr>
              <a:t>I’m excited to have participated as a #CoStarImpactAwards judge in the (INSERT MARKET) market. Congratulations to the award winners!</a:t>
            </a:r>
            <a:br>
              <a:rPr lang="en-US" sz="1800" dirty="0">
                <a:latin typeface="CoStar Brown" panose="02010804010101010102"/>
              </a:rPr>
            </a:br>
            <a:endParaRPr lang="en-US" sz="1800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 panose="02010804010101010102"/>
              </a:rPr>
              <a:t>Learn more about this awards program:</a:t>
            </a:r>
            <a:br>
              <a:rPr lang="en-US" sz="1800" dirty="0">
                <a:latin typeface="CoStar Brown" panose="02010804010101010102"/>
              </a:rPr>
            </a:br>
            <a:r>
              <a:rPr lang="en-US" sz="1800" u="sng" dirty="0">
                <a:latin typeface="CoStar Brown" panose="02010804010101010102"/>
                <a:hlinkClick r:id="rId3"/>
              </a:rPr>
              <a:t>https://www.costarimpactawards.co.uk/</a:t>
            </a:r>
            <a:br>
              <a:rPr lang="en-US" sz="1800" u="sng" dirty="0">
                <a:latin typeface="CoStar Brown" panose="02010804010101010102"/>
              </a:rPr>
            </a:br>
            <a:endParaRPr lang="en-US" sz="1800" u="sng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 panose="02010804010101010102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8" ma:contentTypeDescription="Create a new document." ma:contentTypeScope="" ma:versionID="554995d437f0d0ed8e127d22d2d2349f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ec6fc7f9276c3d34e27e636217976a1c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8DCC154-3564-4874-B32E-C4286F22D6BE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customXml/itemProps2.xml><?xml version="1.0" encoding="utf-8"?>
<ds:datastoreItem xmlns:ds="http://schemas.openxmlformats.org/officeDocument/2006/customXml" ds:itemID="{5CAB0BCF-8D3C-4972-91E6-3061E83E38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116</Words>
  <Application>Microsoft Office PowerPoint</Application>
  <PresentationFormat>Widescreen</PresentationFormat>
  <Paragraphs>13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CoStar Impact Awards  2025 Judge Social Media Toolkit</vt:lpstr>
      <vt:lpstr>PowerPoint Presentation</vt:lpstr>
      <vt:lpstr>Judges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lastModifiedBy>Caroline Powers</cp:lastModifiedBy>
  <cp:revision>8</cp:revision>
  <dcterms:created xsi:type="dcterms:W3CDTF">2022-03-29T14:33:20Z</dcterms:created>
  <dcterms:modified xsi:type="dcterms:W3CDTF">2025-03-19T21:33:27Z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