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114" y="744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lin Knox" userId="7a9f7146-2abd-4ec6-a7b2-633cff8e64c7" providerId="ADAL" clId="{AF5FB2D5-ADDA-4F82-A27A-8E9B92219B99}"/>
    <pc:docChg chg="modSld">
      <pc:chgData name="Cailin Knox" userId="7a9f7146-2abd-4ec6-a7b2-633cff8e64c7" providerId="ADAL" clId="{AF5FB2D5-ADDA-4F82-A27A-8E9B92219B99}" dt="2026-02-20T15:59:26.064" v="4" actId="2711"/>
      <pc:docMkLst>
        <pc:docMk/>
      </pc:docMkLst>
      <pc:sldChg chg="modSp mod">
        <pc:chgData name="Cailin Knox" userId="7a9f7146-2abd-4ec6-a7b2-633cff8e64c7" providerId="ADAL" clId="{AF5FB2D5-ADDA-4F82-A27A-8E9B92219B99}" dt="2026-02-20T15:59:08.584" v="2" actId="20577"/>
        <pc:sldMkLst>
          <pc:docMk/>
          <pc:sldMk cId="3860571724" sldId="256"/>
        </pc:sldMkLst>
        <pc:spChg chg="mod">
          <ac:chgData name="Cailin Knox" userId="7a9f7146-2abd-4ec6-a7b2-633cff8e64c7" providerId="ADAL" clId="{AF5FB2D5-ADDA-4F82-A27A-8E9B92219B99}" dt="2026-02-20T15:59:08.584" v="2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ilin Knox" userId="7a9f7146-2abd-4ec6-a7b2-633cff8e64c7" providerId="ADAL" clId="{AF5FB2D5-ADDA-4F82-A27A-8E9B92219B99}" dt="2026-02-20T15:59:18.233" v="3" actId="2711"/>
        <pc:sldMkLst>
          <pc:docMk/>
          <pc:sldMk cId="1375166679" sldId="257"/>
        </pc:sldMkLst>
        <pc:spChg chg="mod">
          <ac:chgData name="Cailin Knox" userId="7a9f7146-2abd-4ec6-a7b2-633cff8e64c7" providerId="ADAL" clId="{AF5FB2D5-ADDA-4F82-A27A-8E9B92219B99}" dt="2026-02-20T15:59:18.233" v="3" actId="2711"/>
          <ac:spMkLst>
            <pc:docMk/>
            <pc:sldMk cId="1375166679" sldId="257"/>
            <ac:spMk id="5" creationId="{ACF2765F-61BC-B84D-9174-6AFC57F08276}"/>
          </ac:spMkLst>
        </pc:spChg>
        <pc:spChg chg="mod">
          <ac:chgData name="Cailin Knox" userId="7a9f7146-2abd-4ec6-a7b2-633cff8e64c7" providerId="ADAL" clId="{AF5FB2D5-ADDA-4F82-A27A-8E9B92219B99}" dt="2026-02-20T15:59:18.233" v="3" actId="2711"/>
          <ac:spMkLst>
            <pc:docMk/>
            <pc:sldMk cId="1375166679" sldId="257"/>
            <ac:spMk id="9" creationId="{E1C276DD-FC16-4092-AA1C-593CB097D92F}"/>
          </ac:spMkLst>
        </pc:spChg>
      </pc:sldChg>
      <pc:sldChg chg="modSp mod">
        <pc:chgData name="Cailin Knox" userId="7a9f7146-2abd-4ec6-a7b2-633cff8e64c7" providerId="ADAL" clId="{AF5FB2D5-ADDA-4F82-A27A-8E9B92219B99}" dt="2026-02-20T15:59:26.064" v="4" actId="2711"/>
        <pc:sldMkLst>
          <pc:docMk/>
          <pc:sldMk cId="3053794666" sldId="258"/>
        </pc:sldMkLst>
        <pc:spChg chg="mod">
          <ac:chgData name="Cailin Knox" userId="7a9f7146-2abd-4ec6-a7b2-633cff8e64c7" providerId="ADAL" clId="{AF5FB2D5-ADDA-4F82-A27A-8E9B92219B99}" dt="2026-02-20T15:59:26.064" v="4" actId="2711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ilin Knox" userId="7a9f7146-2abd-4ec6-a7b2-633cff8e64c7" providerId="ADAL" clId="{AF5FB2D5-ADDA-4F82-A27A-8E9B92219B99}" dt="2026-02-20T15:59:26.064" v="4" actId="2711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Avenir Next LT Pro" panose="020B0504020202020204" pitchFamily="34" charset="0"/>
                <a:cs typeface="Arial"/>
              </a:rPr>
              <a:t>CoStar Impact Awards</a:t>
            </a:r>
            <a:b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venir Next LT Pro" panose="020B0504020202020204" pitchFamily="34" charset="0"/>
                <a:cs typeface="Arial"/>
              </a:rPr>
              <a:t>2026 Judge Social Media Toolkit</a:t>
            </a:r>
            <a:endParaRPr lang="en-US" sz="3600" dirty="0">
              <a:latin typeface="Avenir Next LT Pro" panose="020B0504020202020204" pitchFamily="34" charset="0"/>
              <a:cs typeface="Arial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venir Next LT Pro" panose="020B0504020202020204" pitchFamily="34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Avenir Next LT Pro" panose="020B0504020202020204" pitchFamily="34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I’m excited to have participated as a #CoStarImpactAwards judge in the (INSERT MARKET) market. Congratulations to the award winners!</a:t>
            </a:r>
            <a:br>
              <a:rPr lang="en-US" sz="1800" dirty="0">
                <a:latin typeface="Avenir Next LT Pro" panose="020B0504020202020204" pitchFamily="34" charset="0"/>
              </a:rPr>
            </a:b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Learn more about this awards program:</a:t>
            </a:r>
            <a:br>
              <a:rPr lang="en-US" sz="1800" dirty="0">
                <a:latin typeface="Avenir Next LT Pro" panose="020B0504020202020204" pitchFamily="34" charset="0"/>
              </a:rPr>
            </a:br>
            <a:r>
              <a:rPr lang="en-US" sz="1800" u="sng" dirty="0">
                <a:latin typeface="Avenir Next LT Pro" panose="020B0504020202020204" pitchFamily="34" charset="0"/>
                <a:hlinkClick r:id="rId3"/>
              </a:rPr>
              <a:t>https://www.costarimpactawards.co.uk/</a:t>
            </a:r>
            <a:br>
              <a:rPr lang="en-US" sz="1800" u="sng" dirty="0">
                <a:latin typeface="Avenir Next LT Pro" panose="020B0504020202020204" pitchFamily="34" charset="0"/>
              </a:rPr>
            </a:br>
            <a:endParaRPr lang="en-US" sz="1800" u="sng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CFC0C-E19A-43A1-B90D-7FEE234F6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DCC154-3564-4874-B32E-C4286F22D6BE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e0a4c8bf-3d97-40f7-9b2a-baab9c82ee55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9b25f86-c502-462b-a274-2a569e3ba1f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Office Theme</vt:lpstr>
      <vt:lpstr>CoStar Impact Awards  2026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Cailin Knox</cp:lastModifiedBy>
  <cp:revision>8</cp:revision>
  <dcterms:created xsi:type="dcterms:W3CDTF">2022-03-29T14:33:20Z</dcterms:created>
  <dcterms:modified xsi:type="dcterms:W3CDTF">2026-02-20T15:59:30Z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