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99" d="100"/>
          <a:sy n="99" d="100"/>
        </p:scale>
        <p:origin x="798" y="306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lin Knox" userId="7a9f7146-2abd-4ec6-a7b2-633cff8e64c7" providerId="ADAL" clId="{AF5FB2D5-ADDA-4F82-A27A-8E9B92219B99}"/>
    <pc:docChg chg="modSld">
      <pc:chgData name="Cailin Knox" userId="7a9f7146-2abd-4ec6-a7b2-633cff8e64c7" providerId="ADAL" clId="{AF5FB2D5-ADDA-4F82-A27A-8E9B92219B99}" dt="2026-02-18T16:34:14.668" v="8" actId="20577"/>
      <pc:docMkLst>
        <pc:docMk/>
      </pc:docMkLst>
      <pc:sldChg chg="modSp mod">
        <pc:chgData name="Cailin Knox" userId="7a9f7146-2abd-4ec6-a7b2-633cff8e64c7" providerId="ADAL" clId="{AF5FB2D5-ADDA-4F82-A27A-8E9B92219B99}" dt="2026-02-18T16:33:38.527" v="2" actId="20577"/>
        <pc:sldMkLst>
          <pc:docMk/>
          <pc:sldMk cId="3860571724" sldId="256"/>
        </pc:sldMkLst>
        <pc:spChg chg="mod">
          <ac:chgData name="Cailin Knox" userId="7a9f7146-2abd-4ec6-a7b2-633cff8e64c7" providerId="ADAL" clId="{AF5FB2D5-ADDA-4F82-A27A-8E9B92219B99}" dt="2026-02-18T16:33:38.527" v="2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ilin Knox" userId="7a9f7146-2abd-4ec6-a7b2-633cff8e64c7" providerId="ADAL" clId="{AF5FB2D5-ADDA-4F82-A27A-8E9B92219B99}" dt="2026-02-18T16:33:47.653" v="3" actId="2711"/>
        <pc:sldMkLst>
          <pc:docMk/>
          <pc:sldMk cId="1375166679" sldId="257"/>
        </pc:sldMkLst>
        <pc:spChg chg="mod">
          <ac:chgData name="Cailin Knox" userId="7a9f7146-2abd-4ec6-a7b2-633cff8e64c7" providerId="ADAL" clId="{AF5FB2D5-ADDA-4F82-A27A-8E9B92219B99}" dt="2026-02-18T16:33:47.653" v="3" actId="2711"/>
          <ac:spMkLst>
            <pc:docMk/>
            <pc:sldMk cId="1375166679" sldId="257"/>
            <ac:spMk id="5" creationId="{ACF2765F-61BC-B84D-9174-6AFC57F08276}"/>
          </ac:spMkLst>
        </pc:spChg>
        <pc:spChg chg="mod">
          <ac:chgData name="Cailin Knox" userId="7a9f7146-2abd-4ec6-a7b2-633cff8e64c7" providerId="ADAL" clId="{AF5FB2D5-ADDA-4F82-A27A-8E9B92219B99}" dt="2026-02-18T16:33:47.653" v="3" actId="2711"/>
          <ac:spMkLst>
            <pc:docMk/>
            <pc:sldMk cId="1375166679" sldId="257"/>
            <ac:spMk id="9" creationId="{E1C276DD-FC16-4092-AA1C-593CB097D92F}"/>
          </ac:spMkLst>
        </pc:spChg>
      </pc:sldChg>
      <pc:sldChg chg="modSp mod">
        <pc:chgData name="Cailin Knox" userId="7a9f7146-2abd-4ec6-a7b2-633cff8e64c7" providerId="ADAL" clId="{AF5FB2D5-ADDA-4F82-A27A-8E9B92219B99}" dt="2026-02-18T16:34:14.668" v="8" actId="20577"/>
        <pc:sldMkLst>
          <pc:docMk/>
          <pc:sldMk cId="3053794666" sldId="258"/>
        </pc:sldMkLst>
        <pc:spChg chg="mod">
          <ac:chgData name="Cailin Knox" userId="7a9f7146-2abd-4ec6-a7b2-633cff8e64c7" providerId="ADAL" clId="{AF5FB2D5-ADDA-4F82-A27A-8E9B92219B99}" dt="2026-02-18T16:34:02.603" v="4" actId="2711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ilin Knox" userId="7a9f7146-2abd-4ec6-a7b2-633cff8e64c7" providerId="ADAL" clId="{AF5FB2D5-ADDA-4F82-A27A-8E9B92219B99}" dt="2026-02-18T16:34:14.668" v="8" actId="20577"/>
          <ac:spMkLst>
            <pc:docMk/>
            <pc:sldMk cId="3053794666" sldId="258"/>
            <ac:spMk id="6" creationId="{BE0AD47A-1578-DA45-8167-E961849930E8}"/>
          </ac:spMkLst>
        </pc:spChg>
        <pc:spChg chg="mod">
          <ac:chgData name="Cailin Knox" userId="7a9f7146-2abd-4ec6-a7b2-633cff8e64c7" providerId="ADAL" clId="{AF5FB2D5-ADDA-4F82-A27A-8E9B92219B99}" dt="2026-02-18T16:34:02.603" v="4" actId="2711"/>
          <ac:spMkLst>
            <pc:docMk/>
            <pc:sldMk cId="3053794666" sldId="258"/>
            <ac:spMk id="10" creationId="{0FB7A57A-981E-D747-88ED-230D114460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.uk/winn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Avenir Next LT Pro" panose="020B0504020202020204" pitchFamily="34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  <a:t>2026 Winner Social Media Toolkit</a:t>
            </a:r>
            <a:endParaRPr lang="en-US" sz="36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5110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Congratulations on winning a CoStar Impact Award. Your accomplishment deserves recognition!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social media toolkit provides suggested copy to help you celebrate your success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Please also consider sharing your celebration photos using the official hashtag #CoStarImpactAwards.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Avenir Next LT Pro" panose="020B0504020202020204" pitchFamily="34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Avenir Next LT Pro" panose="020B0504020202020204" pitchFamily="34" charset="0"/>
              </a:rPr>
              <a:t>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2200248"/>
            <a:ext cx="6513371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Option 1: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I’m excited to announce (INSERT PROJECT/TRANSACTION NAME) has been </a:t>
            </a:r>
            <a:r>
              <a:rPr lang="en-US" sz="1400" dirty="0" err="1">
                <a:latin typeface="Avenir Next LT Pro" panose="020B0504020202020204" pitchFamily="34" charset="0"/>
              </a:rPr>
              <a:t>recognised</a:t>
            </a:r>
            <a:r>
              <a:rPr lang="en-US" sz="1400" dirty="0">
                <a:latin typeface="Avenir Next LT Pro" panose="020B0504020202020204" pitchFamily="34" charset="0"/>
              </a:rPr>
              <a:t> as a 2026 #CoStarImpactAwards winner in the (INSERT MARKET) market!</a:t>
            </a:r>
            <a:br>
              <a:rPr lang="en-US" sz="1400" dirty="0">
                <a:latin typeface="Avenir Next LT Pro" panose="020B0504020202020204" pitchFamily="34" charset="0"/>
              </a:rPr>
            </a:br>
            <a:endParaRPr lang="en-US" sz="14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View the award winners:</a:t>
            </a:r>
            <a:br>
              <a:rPr lang="en-US" sz="1400" dirty="0">
                <a:latin typeface="Avenir Next LT Pro" panose="020B0504020202020204" pitchFamily="34" charset="0"/>
              </a:rPr>
            </a:br>
            <a:r>
              <a:rPr lang="en-US" sz="1400" u="sng" dirty="0">
                <a:latin typeface="Avenir Next LT Pro" panose="020B0504020202020204" pitchFamily="34" charset="0"/>
                <a:hlinkClick r:id="rId3"/>
              </a:rPr>
              <a:t>https://www.costarimpactawards.co.uk/winners/</a:t>
            </a:r>
            <a:br>
              <a:rPr lang="en-US" sz="1400" u="sng" dirty="0">
                <a:latin typeface="Avenir Next LT Pro" panose="020B0504020202020204" pitchFamily="34" charset="0"/>
              </a:rPr>
            </a:b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Option 2: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Proud to announce (INSERT PROJECT/TRANSACTION NAME) is a 2026 #CoStarImpactAwards winner in the (INSERT CATEGORY) for the (INSERT MARKET) market!</a:t>
            </a:r>
            <a:br>
              <a:rPr lang="en-US" sz="1400" dirty="0">
                <a:latin typeface="Avenir Next LT Pro" panose="020B0504020202020204" pitchFamily="34" charset="0"/>
              </a:rPr>
            </a:br>
            <a:endParaRPr lang="en-US" sz="14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View the award winners:</a:t>
            </a:r>
            <a:br>
              <a:rPr lang="en-US" sz="1400" dirty="0">
                <a:latin typeface="Avenir Next LT Pro" panose="020B0504020202020204" pitchFamily="34" charset="0"/>
              </a:rPr>
            </a:br>
            <a:r>
              <a:rPr lang="en-US" sz="1400" u="sng" dirty="0">
                <a:latin typeface="Avenir Next LT Pro" panose="020B0504020202020204" pitchFamily="34" charset="0"/>
                <a:hlinkClick r:id="rId3"/>
              </a:rPr>
              <a:t>https://www.costarimpactawards.co.uk/winners/</a:t>
            </a: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venir Next LT Pro" panose="020B0504020202020204" pitchFamily="34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7A57A-981E-D747-88ED-230D11446049}"/>
              </a:ext>
            </a:extLst>
          </p:cNvPr>
          <p:cNvSpPr/>
          <p:nvPr/>
        </p:nvSpPr>
        <p:spPr>
          <a:xfrm>
            <a:off x="466164" y="1495325"/>
            <a:ext cx="822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venir Next LT Pro" panose="020B0504020202020204" pitchFamily="34" charset="0"/>
              </a:rPr>
              <a:t>Suggested text for winners to use on social media channels.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CC154-3564-4874-B32E-C4286F22D6BE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e0a4c8bf-3d97-40f7-9b2a-baab9c82ee55"/>
    <ds:schemaRef ds:uri="http://schemas.microsoft.com/office/2006/metadata/properties"/>
    <ds:schemaRef ds:uri="http://schemas.microsoft.com/office/infopath/2007/PartnerControls"/>
    <ds:schemaRef ds:uri="99b25f86-c502-462b-a274-2a569e3ba1f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80A58C-6E93-4DB6-9BFB-8454CECCE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179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Office Theme</vt:lpstr>
      <vt:lpstr>CoStar Impact Awards  2026 Winner Social Media Toolkit</vt:lpstr>
      <vt:lpstr>PowerPoint Presentation</vt:lpstr>
      <vt:lpstr>Winners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Cailin Knox</cp:lastModifiedBy>
  <cp:revision>5</cp:revision>
  <dcterms:created xsi:type="dcterms:W3CDTF">2022-03-29T14:33:20Z</dcterms:created>
  <dcterms:modified xsi:type="dcterms:W3CDTF">2026-02-18T16:34:21Z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